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69" r:id="rId3"/>
    <p:sldId id="258" r:id="rId4"/>
    <p:sldId id="263" r:id="rId5"/>
    <p:sldId id="261" r:id="rId6"/>
    <p:sldId id="260" r:id="rId7"/>
    <p:sldId id="270" r:id="rId8"/>
    <p:sldId id="262" r:id="rId9"/>
    <p:sldId id="257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>
        <p:scale>
          <a:sx n="110" d="100"/>
          <a:sy n="110" d="100"/>
        </p:scale>
        <p:origin x="6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7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9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9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5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8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.web.cern.ch/about/updates/2013/03/new-results-indicate-new-particle-higgs-boson" TargetMode="Externa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1316"/>
            <a:ext cx="12192000" cy="1941404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en-US" dirty="0" smtClean="0">
                <a:solidFill>
                  <a:schemeClr val="bg1"/>
                </a:solidFill>
              </a:rPr>
              <a:t>redicting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the Higgs-Boson signal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76849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- A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kaggle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challenge</a:t>
            </a:r>
          </a:p>
          <a:p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Diego de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azarri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|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inlin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C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hen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| </a:t>
            </a:r>
            <a:r>
              <a:rPr lang="en-US" altLang="zh-CN" dirty="0" err="1" smtClean="0">
                <a:solidFill>
                  <a:schemeClr val="bg2">
                    <a:lumMod val="10000"/>
                  </a:schemeClr>
                </a:solidFill>
              </a:rPr>
              <a:t>Danli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Z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eng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407409" y="390134"/>
            <a:ext cx="10729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Raw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89612" y="1034933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Subset by “</a:t>
            </a:r>
            <a:r>
              <a:rPr lang="en-US" sz="1000" dirty="0" err="1" smtClean="0"/>
              <a:t>PRI_jet_num</a:t>
            </a:r>
            <a:r>
              <a:rPr lang="en-US" sz="1000" dirty="0" smtClean="0"/>
              <a:t>”</a:t>
            </a:r>
            <a:endParaRPr lang="en-US" sz="1000" dirty="0"/>
          </a:p>
        </p:txBody>
      </p:sp>
      <p:sp>
        <p:nvSpPr>
          <p:cNvPr id="47" name="Double Bracket 46"/>
          <p:cNvSpPr/>
          <p:nvPr/>
        </p:nvSpPr>
        <p:spPr>
          <a:xfrm>
            <a:off x="1574716" y="1299650"/>
            <a:ext cx="4710352" cy="3429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0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1           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13229" y="1630508"/>
            <a:ext cx="72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Drop: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87992" y="1582864"/>
            <a:ext cx="180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PRI_jet_num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PRI_jet_all_pt</a:t>
            </a:r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63802" y="1594803"/>
            <a:ext cx="180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52420" y="3429980"/>
            <a:ext cx="9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Impute: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83813" y="3352096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0.26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334568" y="3464293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(0.1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52326" y="3465878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(0.06</a:t>
            </a: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638347" y="1369820"/>
            <a:ext cx="3807882" cy="1450806"/>
          </a:xfrm>
          <a:prstGeom prst="roundRect">
            <a:avLst/>
          </a:prstGeom>
          <a:solidFill>
            <a:srgbClr val="A16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Apply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to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Test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Dataset</a:t>
            </a:r>
            <a:r>
              <a:rPr lang="en-US" sz="1400" b="1" dirty="0" smtClean="0"/>
              <a:t>:</a:t>
            </a:r>
          </a:p>
          <a:p>
            <a:endParaRPr lang="en-US" sz="1400" b="1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Break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test_0</a:t>
            </a:r>
            <a:r>
              <a:rPr lang="zh-CN" altLang="en-US" sz="1400" dirty="0" smtClean="0"/>
              <a:t> 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test_23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Plug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Stack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results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submission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file</a:t>
            </a:r>
            <a:endParaRPr lang="en-US" sz="1400" dirty="0" smtClean="0"/>
          </a:p>
        </p:txBody>
      </p:sp>
      <p:sp>
        <p:nvSpPr>
          <p:cNvPr id="56" name="Rounded Rectangle 55"/>
          <p:cNvSpPr/>
          <p:nvPr/>
        </p:nvSpPr>
        <p:spPr>
          <a:xfrm>
            <a:off x="1886370" y="4166161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endParaRPr lang="en-US" sz="1400" dirty="0" smtClean="0"/>
          </a:p>
          <a:p>
            <a:pPr algn="ctr"/>
            <a:r>
              <a:rPr lang="en-US" sz="1400" b="1" dirty="0" smtClean="0"/>
              <a:t>XGB</a:t>
            </a:r>
          </a:p>
          <a:p>
            <a:pPr algn="ctr"/>
            <a:r>
              <a:rPr lang="en-US" altLang="zh-CN" sz="1400" b="1" dirty="0" smtClean="0"/>
              <a:t>RF</a:t>
            </a:r>
          </a:p>
          <a:p>
            <a:pPr algn="ctr"/>
            <a:r>
              <a:rPr lang="en-US" altLang="zh-CN" sz="1400" b="1" dirty="0" smtClean="0"/>
              <a:t>Ada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3332302" y="4178548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4807959" y="4178545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1795258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268223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47052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314777" y="802518"/>
            <a:ext cx="1204016" cy="41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314713" y="797955"/>
            <a:ext cx="1292921" cy="39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1368" y="804844"/>
            <a:ext cx="866" cy="3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459773" y="38740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44887" y="3874065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01871" y="38867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50852" y="5810074"/>
            <a:ext cx="717814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uble Bracket 68"/>
          <p:cNvSpPr/>
          <p:nvPr/>
        </p:nvSpPr>
        <p:spPr>
          <a:xfrm>
            <a:off x="1332830" y="4136765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uble Bracket 69"/>
          <p:cNvSpPr/>
          <p:nvPr/>
        </p:nvSpPr>
        <p:spPr>
          <a:xfrm>
            <a:off x="8416587" y="4973011"/>
            <a:ext cx="2225048" cy="15784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Caret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Stack</a:t>
            </a:r>
          </a:p>
          <a:p>
            <a:pPr algn="ctr"/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(using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50000"/>
                  </a:schemeClr>
                </a:solidFill>
              </a:rPr>
              <a:t>gbm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):</a:t>
            </a:r>
          </a:p>
          <a:p>
            <a:pPr algn="ctr"/>
            <a:endParaRPr lang="en-US" altLang="zh-CN" sz="1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ensemble_df0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ensemble_df1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ensemble_df23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 rot="16200000">
            <a:off x="9338823" y="4463813"/>
            <a:ext cx="380578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502383" y="3528478"/>
            <a:ext cx="2051673" cy="819628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threshold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respectively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for</a:t>
            </a:r>
          </a:p>
          <a:p>
            <a:pPr algn="ctr"/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e</a:t>
            </a:r>
            <a:r>
              <a:rPr lang="en-US" altLang="zh-CN" sz="1400" dirty="0" smtClean="0"/>
              <a:t>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  <a:endParaRPr lang="en-US" sz="1400" dirty="0" smtClean="0"/>
          </a:p>
        </p:txBody>
      </p:sp>
      <p:sp>
        <p:nvSpPr>
          <p:cNvPr id="73" name="Rounded Rectangle 72"/>
          <p:cNvSpPr/>
          <p:nvPr/>
        </p:nvSpPr>
        <p:spPr>
          <a:xfrm>
            <a:off x="1898092" y="5528382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Apply</a:t>
            </a:r>
          </a:p>
          <a:p>
            <a:pPr algn="ctr"/>
            <a:r>
              <a:rPr lang="en-US" altLang="zh-CN" sz="1400" dirty="0" smtClean="0"/>
              <a:t>Parameters</a:t>
            </a:r>
          </a:p>
          <a:p>
            <a:pPr algn="ctr"/>
            <a:r>
              <a:rPr lang="en-US" altLang="zh-CN" sz="1400" b="1" dirty="0" err="1" smtClean="0"/>
              <a:t>Caret</a:t>
            </a:r>
            <a:r>
              <a:rPr lang="en-US" altLang="zh-CN" sz="1400" b="1" dirty="0" err="1"/>
              <a:t>_</a:t>
            </a:r>
            <a:r>
              <a:rPr lang="en-US" altLang="zh-CN" sz="1400" b="1" dirty="0" err="1" smtClean="0"/>
              <a:t>List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74" name="Rounded Rectangle 73"/>
          <p:cNvSpPr/>
          <p:nvPr/>
        </p:nvSpPr>
        <p:spPr>
          <a:xfrm>
            <a:off x="3344024" y="5540769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4819681" y="5540766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471495" y="52362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956609" y="5236286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413593" y="52489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ouble Bracket 78"/>
          <p:cNvSpPr/>
          <p:nvPr/>
        </p:nvSpPr>
        <p:spPr>
          <a:xfrm>
            <a:off x="1344552" y="5498986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16200000">
            <a:off x="9351433" y="2945037"/>
            <a:ext cx="381710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8637563" y="-203631"/>
            <a:ext cx="3554437" cy="821201"/>
            <a:chOff x="8081421" y="-126339"/>
            <a:chExt cx="4110579" cy="821201"/>
          </a:xfrm>
        </p:grpSpPr>
        <p:sp>
          <p:nvSpPr>
            <p:cNvPr id="82" name="Rectangle 81"/>
            <p:cNvSpPr/>
            <p:nvPr/>
          </p:nvSpPr>
          <p:spPr>
            <a:xfrm>
              <a:off x="8502383" y="29986"/>
              <a:ext cx="3689617" cy="664876"/>
            </a:xfrm>
            <a:prstGeom prst="rect">
              <a:avLst/>
            </a:prstGeom>
            <a:solidFill>
              <a:srgbClr val="A1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/>
            <p:cNvSpPr/>
            <p:nvPr/>
          </p:nvSpPr>
          <p:spPr>
            <a:xfrm rot="19662941">
              <a:off x="8081421" y="-126339"/>
              <a:ext cx="834820" cy="76040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665891" y="132061"/>
            <a:ext cx="211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Work</a:t>
            </a:r>
            <a:r>
              <a:rPr lang="zh-CN" altLang="en-US" b="1" dirty="0" smtClean="0">
                <a:solidFill>
                  <a:schemeClr val="bg1"/>
                </a:solidFill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</a:rPr>
              <a:t>Flow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793375" y="1607841"/>
            <a:ext cx="1801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accent1">
                    <a:lumMod val="75000"/>
                  </a:schemeClr>
                </a:solidFill>
              </a:rPr>
              <a:t>None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of results: ADABOOST (</a:t>
            </a:r>
            <a:r>
              <a:rPr lang="en-US" dirty="0" err="1"/>
              <a:t>iter</a:t>
            </a:r>
            <a:r>
              <a:rPr lang="en-US" dirty="0"/>
              <a:t>=100, nu =.03, </a:t>
            </a:r>
            <a:r>
              <a:rPr lang="en-US" dirty="0" err="1"/>
              <a:t>maxdepth</a:t>
            </a:r>
            <a:r>
              <a:rPr lang="en-US" dirty="0"/>
              <a:t> =  10. Accuracy after threshold  = 80%, Best threshold at p = 0.75 ) on the full raw dataset =&gt; AMS 3.45XGBOOST (usual parameters, accuracy after threshold 80%, ) =&gt; AMS 3.55ENSEMBLE: (ADABOOST + XGBOOST)/2 (average on predictions (unknown data) , averaged and then rounded. Threshold at p = 0.8) =&gt; AMS 3.57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3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introduction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5436" y="389647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The </a:t>
            </a:r>
            <a:r>
              <a:rPr lang="en-US" sz="2400" b="1" dirty="0">
                <a:latin typeface="+mj-lt"/>
              </a:rPr>
              <a:t>Higgs boson</a:t>
            </a:r>
            <a:r>
              <a:rPr lang="en-US" sz="2400" dirty="0">
                <a:latin typeface="+mj-lt"/>
              </a:rPr>
              <a:t> </a:t>
            </a:r>
            <a:r>
              <a:rPr lang="en-US" sz="2400" dirty="0" smtClean="0">
                <a:latin typeface="+mj-lt"/>
              </a:rPr>
              <a:t>was </a:t>
            </a:r>
            <a:r>
              <a:rPr lang="en-US" sz="2400" dirty="0">
                <a:latin typeface="+mj-lt"/>
              </a:rPr>
              <a:t>the last hold-out particle remaining hidden during the quest to check the accuracy of the Standard Model of Physics. </a:t>
            </a:r>
            <a:endParaRPr lang="en-US" sz="2400" dirty="0" smtClean="0">
              <a:latin typeface="+mj-lt"/>
            </a:endParaRPr>
          </a:p>
          <a:p>
            <a:r>
              <a:rPr lang="en-US" altLang="zh-CN" sz="2400" dirty="0" smtClean="0">
                <a:latin typeface="+mj-lt"/>
              </a:rPr>
              <a:t>O</a:t>
            </a:r>
            <a:r>
              <a:rPr lang="en-US" sz="2400" dirty="0" smtClean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March 14, 2013 </a:t>
            </a:r>
            <a:r>
              <a:rPr lang="en-US" sz="2400" dirty="0" smtClean="0">
                <a:latin typeface="+mj-lt"/>
              </a:rPr>
              <a:t>CERN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2"/>
              </a:rPr>
              <a:t>officially announced</a:t>
            </a:r>
            <a:r>
              <a:rPr lang="en-US" sz="2400" dirty="0">
                <a:latin typeface="+mj-lt"/>
              </a:rPr>
              <a:t> the confirmation of the Higgs boson. </a:t>
            </a:r>
            <a:endParaRPr lang="en-US" dirty="0" smtClean="0"/>
          </a:p>
          <a:p>
            <a:r>
              <a:rPr lang="en-US" altLang="zh-CN" sz="2400" dirty="0" smtClean="0">
                <a:latin typeface="+mj-lt"/>
              </a:rPr>
              <a:t>The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err="1" smtClean="0">
                <a:latin typeface="+mj-lt"/>
              </a:rPr>
              <a:t>Kaggle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competition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is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about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trying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to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filter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signal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from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background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noise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using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selected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&amp;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simulated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ATLAS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experiment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data</a:t>
            </a:r>
            <a:endParaRPr lang="en-US" sz="24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63" y="723901"/>
            <a:ext cx="5090946" cy="28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AGGR</a:t>
            </a:r>
            <a:br>
              <a:rPr lang="en-US" sz="2800" dirty="0" smtClean="0"/>
            </a:br>
            <a:r>
              <a:rPr lang="en-US" sz="2800" dirty="0" smtClean="0"/>
              <a:t>MISSINGNESS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1"/>
            <a:ext cx="8905875" cy="6881812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00051" y="201808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7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always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together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3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only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when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other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7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can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Its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own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14" y="357351"/>
            <a:ext cx="5332744" cy="619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1643" y="777765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8360983" y="3725909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8387260" y="6022416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489992" y="126857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DER_deltaeta_jet_jet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DER_prodeta_jet_jet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DER_lep_eta_centrality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7: 71% missing and always be missing together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3: 40% missing and always be missing together, only missing when gang of 7 are missing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DER_mass_MMC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":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15% missing and can be missing on its own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MISSINGNESS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PRI_jet_num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9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0"/>
            <a:ext cx="8891752" cy="6870899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6478" y="18475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Random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Forest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IMPORTANCE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91094" y="1019331"/>
            <a:ext cx="4260998" cy="218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" name="Lightning Bolt 1"/>
          <p:cNvSpPr/>
          <p:nvPr/>
        </p:nvSpPr>
        <p:spPr>
          <a:xfrm>
            <a:off x="7696458" y="1390912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7713844" y="1721285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7714044" y="2531272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/>
          <p:cNvSpPr/>
          <p:nvPr/>
        </p:nvSpPr>
        <p:spPr>
          <a:xfrm>
            <a:off x="7712717" y="2708564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7714044" y="3043243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/>
          <p:cNvSpPr/>
          <p:nvPr/>
        </p:nvSpPr>
        <p:spPr>
          <a:xfrm>
            <a:off x="7725765" y="3224951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/>
          <p:cNvSpPr/>
          <p:nvPr/>
        </p:nvSpPr>
        <p:spPr>
          <a:xfrm>
            <a:off x="7725765" y="391481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/>
          <p:cNvSpPr/>
          <p:nvPr/>
        </p:nvSpPr>
        <p:spPr>
          <a:xfrm>
            <a:off x="7725765" y="425948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/>
          <p:cNvSpPr/>
          <p:nvPr/>
        </p:nvSpPr>
        <p:spPr>
          <a:xfrm>
            <a:off x="7725765" y="441167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/>
          <p:cNvSpPr/>
          <p:nvPr/>
        </p:nvSpPr>
        <p:spPr>
          <a:xfrm>
            <a:off x="7746124" y="5442115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1" y="0"/>
            <a:ext cx="88750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PCA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SCREE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plot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999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2800" dirty="0" smtClean="0"/>
              <a:t>PCA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8972550" cy="6858000"/>
          </a:xfrm>
          <a:prstGeom prst="rect">
            <a:avLst/>
          </a:prstGeo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89992" y="12685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0.69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Cumulative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Variance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Explained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by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PCs,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not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g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ood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enough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for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using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train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model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All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least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Contributing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of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can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not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dump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frivolously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DATA</a:t>
            </a:r>
            <a:br>
              <a:rPr lang="en-US" sz="2800" dirty="0" smtClean="0"/>
            </a:br>
            <a:r>
              <a:rPr lang="en-US" sz="2800" dirty="0" smtClean="0"/>
              <a:t>DISTRIBUTION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3"/>
            <a:ext cx="8905875" cy="6881813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9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195262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correlation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24093" r="17195"/>
          <a:stretch/>
        </p:blipFill>
        <p:spPr>
          <a:xfrm>
            <a:off x="3456041" y="0"/>
            <a:ext cx="87359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7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304</Words>
  <Application>Microsoft Macintosh PowerPoint</Application>
  <PresentationFormat>Widescreen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DengXian</vt:lpstr>
      <vt:lpstr>DengXian Light</vt:lpstr>
      <vt:lpstr>Wingdings</vt:lpstr>
      <vt:lpstr>Arial</vt:lpstr>
      <vt:lpstr>Office Theme</vt:lpstr>
      <vt:lpstr> Predicting the Higgs-Boson signal</vt:lpstr>
      <vt:lpstr>PowerPoint Presentation</vt:lpstr>
      <vt:lpstr>EDA  AGGR MISSINGNESS</vt:lpstr>
      <vt:lpstr>MISSINGNESS &amp; PRI_jet_num</vt:lpstr>
      <vt:lpstr>PowerPoint Presentation</vt:lpstr>
      <vt:lpstr>PowerPoint Presentation</vt:lpstr>
      <vt:lpstr>PCA </vt:lpstr>
      <vt:lpstr>EDA  DATA DISTRIBUTION</vt:lpstr>
      <vt:lpstr>EDA  correlation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the Higgs-Boson signal</dc:title>
  <dc:creator>Microsoft Office User</dc:creator>
  <cp:lastModifiedBy>Microsoft Office User</cp:lastModifiedBy>
  <cp:revision>21</cp:revision>
  <dcterms:created xsi:type="dcterms:W3CDTF">2016-08-28T00:35:12Z</dcterms:created>
  <dcterms:modified xsi:type="dcterms:W3CDTF">2016-08-29T04:29:27Z</dcterms:modified>
</cp:coreProperties>
</file>